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9"/>
  </p:notesMasterIdLst>
  <p:sldIdLst>
    <p:sldId id="306" r:id="rId5"/>
    <p:sldId id="374" r:id="rId6"/>
    <p:sldId id="320" r:id="rId7"/>
    <p:sldId id="398" r:id="rId8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video game of a truck driving on a road&#10;&#10;Description automatically generated">
            <a:extLst>
              <a:ext uri="{FF2B5EF4-FFF2-40B4-BE49-F238E27FC236}">
                <a16:creationId xmlns:a16="http://schemas.microsoft.com/office/drawing/2014/main" id="{23BF4496-D0CC-71B4-DE2C-200E73DE4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62253"/>
            <a:ext cx="5486400" cy="3086100"/>
          </a:xfrm>
          <a:prstGeom prst="rect">
            <a:avLst/>
          </a:prstGeom>
        </p:spPr>
      </p:pic>
      <p:pic>
        <p:nvPicPr>
          <p:cNvPr id="13" name="Picture 1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09D98AE-808D-6477-440E-BECE53397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71794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AutoDRIVE-Nigel-</a:t>
            </a:r>
            <a:r>
              <a:rPr lang="en-US" dirty="0" err="1"/>
              <a:t>Autoware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Demo: </a:t>
            </a:r>
            <a:r>
              <a:rPr lang="en-US" dirty="0"/>
              <a:t>SLAM + </a:t>
            </a:r>
            <a:r>
              <a:rPr lang="en-US" dirty="0">
                <a:solidFill>
                  <a:srgbClr val="F16122"/>
                </a:solidFill>
              </a:rPr>
              <a:t>Record</a:t>
            </a:r>
            <a:r>
              <a:rPr lang="en-US" dirty="0"/>
              <a:t> + 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7B768-123F-5A18-4995-54DF2D328766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3C066-02F6-4C02-301A-E46714291E57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</p:spTree>
    <p:extLst>
      <p:ext uri="{BB962C8B-B14F-4D97-AF65-F5344CB8AC3E}">
        <p14:creationId xmlns:p14="http://schemas.microsoft.com/office/powerpoint/2010/main" val="2914404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5178</TotalTime>
  <Words>380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AutoDRIVE-Nigel-Autoware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2023-12-06T21:39:35Z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